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4" r:id="rId1"/>
  </p:sldMasterIdLst>
  <p:sldIdLst>
    <p:sldId id="256" r:id="rId2"/>
    <p:sldId id="262" r:id="rId3"/>
    <p:sldId id="264" r:id="rId4"/>
    <p:sldId id="269" r:id="rId5"/>
    <p:sldId id="280" r:id="rId6"/>
    <p:sldId id="278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33"/>
    <p:restoredTop sz="94666"/>
  </p:normalViewPr>
  <p:slideViewPr>
    <p:cSldViewPr snapToGrid="0" snapToObjects="1">
      <p:cViewPr varScale="1">
        <p:scale>
          <a:sx n="85" d="100"/>
          <a:sy n="85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85" d="100"/>
        <a:sy n="8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EA644B18-573C-8B41-8814-2D0DE497D422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57751DAB-256D-D743-8253-96966ACD50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500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IMPROVING YOUR CHILD’S</a:t>
            </a:r>
            <a:br>
              <a:rPr lang="en-US" dirty="0" smtClean="0"/>
            </a:br>
            <a:r>
              <a:rPr lang="en-US" dirty="0" smtClean="0"/>
              <a:t>READING COMPREHENSION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 HOME TIPS AND TECHNIQUES YOU CAN USE AT HOME TO HELP YOUR STUDENT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ACCELERATED READER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Fiction</a:t>
            </a:r>
          </a:p>
          <a:p>
            <a:endParaRPr lang="en-US" sz="3200" dirty="0" smtClean="0"/>
          </a:p>
          <a:p>
            <a:r>
              <a:rPr lang="en-US" sz="3200" dirty="0" smtClean="0"/>
              <a:t>Non-fiction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19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ADVANCE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Assessments based on skills, not a specific story.</a:t>
            </a:r>
          </a:p>
          <a:p>
            <a:r>
              <a:rPr lang="en-US" sz="3200" dirty="0" smtClean="0"/>
              <a:t>Skills spiral throughout the series, becoming more challenging.</a:t>
            </a:r>
          </a:p>
          <a:p>
            <a:r>
              <a:rPr lang="en-US" sz="3200" dirty="0" smtClean="0"/>
              <a:t>Mastery is not expected until Unit 7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152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 ADVANCE</a:t>
            </a:r>
            <a:br>
              <a:rPr lang="en-US" dirty="0" smtClean="0"/>
            </a:br>
            <a:r>
              <a:rPr lang="en-US" dirty="0" smtClean="0"/>
              <a:t>Skills and Strategies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Main idea &amp; details/key events</a:t>
            </a:r>
          </a:p>
          <a:p>
            <a:r>
              <a:rPr lang="en-US" sz="3200" dirty="0" smtClean="0"/>
              <a:t>Context clues</a:t>
            </a:r>
          </a:p>
          <a:p>
            <a:r>
              <a:rPr lang="en-US" sz="3200" dirty="0" smtClean="0"/>
              <a:t>Author’s purpose</a:t>
            </a:r>
          </a:p>
          <a:p>
            <a:r>
              <a:rPr lang="en-US" sz="3200" dirty="0" smtClean="0"/>
              <a:t>Points of view</a:t>
            </a:r>
          </a:p>
          <a:p>
            <a:r>
              <a:rPr lang="en-US" sz="3200" dirty="0" smtClean="0"/>
              <a:t>Compare &amp; contrast</a:t>
            </a:r>
          </a:p>
          <a:p>
            <a:r>
              <a:rPr lang="en-US" sz="3200" dirty="0" smtClean="0"/>
              <a:t>Analyze characters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51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 ADVANCE</a:t>
            </a:r>
            <a:br>
              <a:rPr lang="en-US" dirty="0" smtClean="0"/>
            </a:br>
            <a:r>
              <a:rPr lang="en-US" dirty="0" smtClean="0"/>
              <a:t>Skills and Strategies, cont.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Using text evidence to draw inferences</a:t>
            </a:r>
          </a:p>
          <a:p>
            <a:r>
              <a:rPr lang="en-US" sz="3200" dirty="0" smtClean="0"/>
              <a:t>Describe story structure</a:t>
            </a:r>
          </a:p>
          <a:p>
            <a:r>
              <a:rPr lang="en-US" sz="3200" dirty="0" smtClean="0"/>
              <a:t>Use images to clarify text</a:t>
            </a:r>
          </a:p>
          <a:p>
            <a:r>
              <a:rPr lang="en-US" sz="3200" dirty="0" smtClean="0"/>
              <a:t>Shades of meaning</a:t>
            </a:r>
          </a:p>
          <a:p>
            <a:r>
              <a:rPr lang="en-US" sz="3200" dirty="0" smtClean="0"/>
              <a:t>Cause &amp; effect</a:t>
            </a:r>
          </a:p>
          <a:p>
            <a:r>
              <a:rPr lang="en-US" sz="3200" dirty="0" smtClean="0"/>
              <a:t>Signal words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4235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 ADVANCE</a:t>
            </a:r>
            <a:br>
              <a:rPr lang="en-US" dirty="0" smtClean="0"/>
            </a:br>
            <a:r>
              <a:rPr lang="en-US" dirty="0" smtClean="0"/>
              <a:t>Skills and Strategies, cont.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Text features</a:t>
            </a:r>
          </a:p>
          <a:p>
            <a:r>
              <a:rPr lang="en-US" sz="3200" dirty="0" smtClean="0"/>
              <a:t>Using text features to locate information</a:t>
            </a:r>
          </a:p>
          <a:p>
            <a:r>
              <a:rPr lang="en-US" sz="3200" dirty="0" smtClean="0"/>
              <a:t>Headings/subheadings</a:t>
            </a:r>
          </a:p>
          <a:p>
            <a:r>
              <a:rPr lang="en-US" sz="3200" dirty="0" smtClean="0"/>
              <a:t>Captions</a:t>
            </a:r>
          </a:p>
          <a:p>
            <a:r>
              <a:rPr lang="en-US" sz="3200" dirty="0" smtClean="0"/>
              <a:t>Pictures, illustrations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688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 ADVANCE</a:t>
            </a:r>
            <a:br>
              <a:rPr lang="en-US" dirty="0" smtClean="0"/>
            </a:br>
            <a:r>
              <a:rPr lang="en-US" dirty="0" smtClean="0"/>
              <a:t>Skills and Strategies, cont.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Time lines</a:t>
            </a:r>
          </a:p>
          <a:p>
            <a:r>
              <a:rPr lang="en-US" sz="3200" dirty="0" smtClean="0"/>
              <a:t>Bold words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803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53</TotalTime>
  <Words>152</Words>
  <Application>Microsoft Macintosh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 Boardroom</vt:lpstr>
      <vt:lpstr>IMPROVING YOUR CHILD’S READING COMPREHENSION </vt:lpstr>
      <vt:lpstr>ACCELERATED READER</vt:lpstr>
      <vt:lpstr>BENCHMARK ADVANCE</vt:lpstr>
      <vt:lpstr>BENCHMARK ADVANCE Skills and Strategies </vt:lpstr>
      <vt:lpstr>BENCHMARK ADVANCE Skills and Strategies, cont. </vt:lpstr>
      <vt:lpstr>BENCHMARK ADVANCE Skills and Strategies, cont. </vt:lpstr>
      <vt:lpstr>BENCHMARK ADVANCE Skills and Strategies, cont.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YOUR CHILD’S READING COMPREHENSION </dc:title>
  <dc:creator>Debbie Childs</dc:creator>
  <cp:lastModifiedBy>Deb Stilson</cp:lastModifiedBy>
  <cp:revision>6</cp:revision>
  <dcterms:created xsi:type="dcterms:W3CDTF">2018-03-06T16:32:00Z</dcterms:created>
  <dcterms:modified xsi:type="dcterms:W3CDTF">2018-03-06T16:35:23Z</dcterms:modified>
</cp:coreProperties>
</file>